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72" r:id="rId3"/>
    <p:sldId id="283" r:id="rId4"/>
    <p:sldId id="284" r:id="rId5"/>
    <p:sldId id="285" r:id="rId6"/>
    <p:sldId id="277" r:id="rId7"/>
    <p:sldId id="257" r:id="rId8"/>
    <p:sldId id="270" r:id="rId9"/>
    <p:sldId id="258" r:id="rId10"/>
    <p:sldId id="278" r:id="rId11"/>
    <p:sldId id="279" r:id="rId12"/>
    <p:sldId id="280" r:id="rId13"/>
    <p:sldId id="282" r:id="rId14"/>
    <p:sldId id="287" r:id="rId15"/>
    <p:sldId id="288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49F34B-8927-4D5B-8EEA-2BA8F82216F0}" v="207" dt="2022-03-12T15:40:29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051" autoAdjust="0"/>
  </p:normalViewPr>
  <p:slideViewPr>
    <p:cSldViewPr snapToGrid="0">
      <p:cViewPr>
        <p:scale>
          <a:sx n="100" d="100"/>
          <a:sy n="100" d="100"/>
        </p:scale>
        <p:origin x="95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宣翔 方" userId="e5ee902acaba6469" providerId="LiveId" clId="{5049F34B-8927-4D5B-8EEA-2BA8F82216F0}"/>
    <pc:docChg chg="undo redo custSel addSld delSld modSld sldOrd">
      <pc:chgData name="宣翔 方" userId="e5ee902acaba6469" providerId="LiveId" clId="{5049F34B-8927-4D5B-8EEA-2BA8F82216F0}" dt="2022-03-12T15:45:20.167" v="732" actId="14100"/>
      <pc:docMkLst>
        <pc:docMk/>
      </pc:docMkLst>
      <pc:sldChg chg="addSp delSp modSp mod">
        <pc:chgData name="宣翔 方" userId="e5ee902acaba6469" providerId="LiveId" clId="{5049F34B-8927-4D5B-8EEA-2BA8F82216F0}" dt="2022-03-12T12:56:45.055" v="119" actId="20577"/>
        <pc:sldMkLst>
          <pc:docMk/>
          <pc:sldMk cId="2471714958" sldId="257"/>
        </pc:sldMkLst>
        <pc:spChg chg="mod">
          <ac:chgData name="宣翔 方" userId="e5ee902acaba6469" providerId="LiveId" clId="{5049F34B-8927-4D5B-8EEA-2BA8F82216F0}" dt="2022-03-12T12:56:45.055" v="119" actId="20577"/>
          <ac:spMkLst>
            <pc:docMk/>
            <pc:sldMk cId="2471714958" sldId="257"/>
            <ac:spMk id="2" creationId="{77B761A6-E141-4D75-AD11-70DA23436900}"/>
          </ac:spMkLst>
        </pc:spChg>
        <pc:picChg chg="del">
          <ac:chgData name="宣翔 方" userId="e5ee902acaba6469" providerId="LiveId" clId="{5049F34B-8927-4D5B-8EEA-2BA8F82216F0}" dt="2022-03-12T12:53:44.088" v="99" actId="478"/>
          <ac:picMkLst>
            <pc:docMk/>
            <pc:sldMk cId="2471714958" sldId="257"/>
            <ac:picMk id="4" creationId="{00000000-0000-0000-0000-000000000000}"/>
          </ac:picMkLst>
        </pc:picChg>
        <pc:picChg chg="add mod modCrop">
          <ac:chgData name="宣翔 方" userId="e5ee902acaba6469" providerId="LiveId" clId="{5049F34B-8927-4D5B-8EEA-2BA8F82216F0}" dt="2022-03-12T12:56:30.468" v="109" actId="1076"/>
          <ac:picMkLst>
            <pc:docMk/>
            <pc:sldMk cId="2471714958" sldId="257"/>
            <ac:picMk id="7" creationId="{B4F28EE8-BE68-4F4B-AE05-9ECE5B20F104}"/>
          </ac:picMkLst>
        </pc:picChg>
      </pc:sldChg>
      <pc:sldChg chg="addSp delSp modSp mod">
        <pc:chgData name="宣翔 方" userId="e5ee902acaba6469" providerId="LiveId" clId="{5049F34B-8927-4D5B-8EEA-2BA8F82216F0}" dt="2022-03-12T15:19:15.280" v="388" actId="1076"/>
        <pc:sldMkLst>
          <pc:docMk/>
          <pc:sldMk cId="1808542071" sldId="258"/>
        </pc:sldMkLst>
        <pc:spChg chg="mod">
          <ac:chgData name="宣翔 方" userId="e5ee902acaba6469" providerId="LiveId" clId="{5049F34B-8927-4D5B-8EEA-2BA8F82216F0}" dt="2022-03-12T15:19:02.377" v="386" actId="1076"/>
          <ac:spMkLst>
            <pc:docMk/>
            <pc:sldMk cId="1808542071" sldId="258"/>
            <ac:spMk id="2" creationId="{77B761A6-E141-4D75-AD11-70DA23436900}"/>
          </ac:spMkLst>
        </pc:spChg>
        <pc:spChg chg="add mod">
          <ac:chgData name="宣翔 方" userId="e5ee902acaba6469" providerId="LiveId" clId="{5049F34B-8927-4D5B-8EEA-2BA8F82216F0}" dt="2022-03-12T15:19:15.280" v="388" actId="1076"/>
          <ac:spMkLst>
            <pc:docMk/>
            <pc:sldMk cId="1808542071" sldId="258"/>
            <ac:spMk id="7" creationId="{3E9439BD-5C72-44A0-A15B-3B0CC6E8940D}"/>
          </ac:spMkLst>
        </pc:spChg>
        <pc:picChg chg="add del mod modCrop">
          <ac:chgData name="宣翔 方" userId="e5ee902acaba6469" providerId="LiveId" clId="{5049F34B-8927-4D5B-8EEA-2BA8F82216F0}" dt="2022-03-12T15:08:13.077" v="214" actId="478"/>
          <ac:picMkLst>
            <pc:docMk/>
            <pc:sldMk cId="1808542071" sldId="258"/>
            <ac:picMk id="6" creationId="{EAE7D597-1566-49DD-9B4C-918DA2CE6477}"/>
          </ac:picMkLst>
        </pc:picChg>
        <pc:picChg chg="add del mod modCrop">
          <ac:chgData name="宣翔 方" userId="e5ee902acaba6469" providerId="LiveId" clId="{5049F34B-8927-4D5B-8EEA-2BA8F82216F0}" dt="2022-03-12T15:08:39.313" v="219" actId="478"/>
          <ac:picMkLst>
            <pc:docMk/>
            <pc:sldMk cId="1808542071" sldId="258"/>
            <ac:picMk id="9" creationId="{28F1EE4B-7695-4C22-B289-319DA5356953}"/>
          </ac:picMkLst>
        </pc:picChg>
        <pc:picChg chg="add mod modCrop">
          <ac:chgData name="宣翔 方" userId="e5ee902acaba6469" providerId="LiveId" clId="{5049F34B-8927-4D5B-8EEA-2BA8F82216F0}" dt="2022-03-12T15:18:49.833" v="385" actId="1076"/>
          <ac:picMkLst>
            <pc:docMk/>
            <pc:sldMk cId="1808542071" sldId="258"/>
            <ac:picMk id="11" creationId="{7F09ABDC-C8BA-4390-B173-967C0046F3CE}"/>
          </ac:picMkLst>
        </pc:picChg>
      </pc:sldChg>
      <pc:sldChg chg="del">
        <pc:chgData name="宣翔 方" userId="e5ee902acaba6469" providerId="LiveId" clId="{5049F34B-8927-4D5B-8EEA-2BA8F82216F0}" dt="2022-03-12T12:56:52.128" v="120" actId="47"/>
        <pc:sldMkLst>
          <pc:docMk/>
          <pc:sldMk cId="3234083715" sldId="263"/>
        </pc:sldMkLst>
      </pc:sldChg>
      <pc:sldChg chg="del">
        <pc:chgData name="宣翔 方" userId="e5ee902acaba6469" providerId="LiveId" clId="{5049F34B-8927-4D5B-8EEA-2BA8F82216F0}" dt="2022-03-12T12:56:53.926" v="121" actId="47"/>
        <pc:sldMkLst>
          <pc:docMk/>
          <pc:sldMk cId="1981004941" sldId="264"/>
        </pc:sldMkLst>
      </pc:sldChg>
      <pc:sldChg chg="addSp delSp modSp mod">
        <pc:chgData name="宣翔 方" userId="e5ee902acaba6469" providerId="LiveId" clId="{5049F34B-8927-4D5B-8EEA-2BA8F82216F0}" dt="2022-03-12T13:00:27.292" v="141" actId="14100"/>
        <pc:sldMkLst>
          <pc:docMk/>
          <pc:sldMk cId="221229601" sldId="270"/>
        </pc:sldMkLst>
        <pc:picChg chg="add mod modCrop">
          <ac:chgData name="宣翔 方" userId="e5ee902acaba6469" providerId="LiveId" clId="{5049F34B-8927-4D5B-8EEA-2BA8F82216F0}" dt="2022-03-12T13:00:27.292" v="141" actId="14100"/>
          <ac:picMkLst>
            <pc:docMk/>
            <pc:sldMk cId="221229601" sldId="270"/>
            <ac:picMk id="6" creationId="{49DEEDA4-4014-4519-9749-D71C0BF6A8A5}"/>
          </ac:picMkLst>
        </pc:picChg>
        <pc:picChg chg="add del mod modCrop">
          <ac:chgData name="宣翔 方" userId="e5ee902acaba6469" providerId="LiveId" clId="{5049F34B-8927-4D5B-8EEA-2BA8F82216F0}" dt="2022-03-12T13:00:23.510" v="138" actId="22"/>
          <ac:picMkLst>
            <pc:docMk/>
            <pc:sldMk cId="221229601" sldId="270"/>
            <ac:picMk id="8" creationId="{9BAFB0DC-2ED6-4163-B454-5D804DEBDA27}"/>
          </ac:picMkLst>
        </pc:picChg>
        <pc:picChg chg="add del">
          <ac:chgData name="宣翔 方" userId="e5ee902acaba6469" providerId="LiveId" clId="{5049F34B-8927-4D5B-8EEA-2BA8F82216F0}" dt="2022-03-12T13:00:24.531" v="139" actId="478"/>
          <ac:picMkLst>
            <pc:docMk/>
            <pc:sldMk cId="221229601" sldId="270"/>
            <ac:picMk id="10" creationId="{6B93C750-7F9E-4142-A89A-36D1BA337FDC}"/>
          </ac:picMkLst>
        </pc:picChg>
        <pc:picChg chg="del">
          <ac:chgData name="宣翔 方" userId="e5ee902acaba6469" providerId="LiveId" clId="{5049F34B-8927-4D5B-8EEA-2BA8F82216F0}" dt="2022-03-12T12:58:20.788" v="122" actId="478"/>
          <ac:picMkLst>
            <pc:docMk/>
            <pc:sldMk cId="221229601" sldId="270"/>
            <ac:picMk id="13" creationId="{B1659116-FB27-49B3-B1F9-D933BCEBDD50}"/>
          </ac:picMkLst>
        </pc:picChg>
      </pc:sldChg>
      <pc:sldChg chg="ord">
        <pc:chgData name="宣翔 方" userId="e5ee902acaba6469" providerId="LiveId" clId="{5049F34B-8927-4D5B-8EEA-2BA8F82216F0}" dt="2022-03-12T07:29:46.228" v="24"/>
        <pc:sldMkLst>
          <pc:docMk/>
          <pc:sldMk cId="298309169" sldId="271"/>
        </pc:sldMkLst>
      </pc:sldChg>
      <pc:sldChg chg="addSp delSp modSp add mod">
        <pc:chgData name="宣翔 方" userId="e5ee902acaba6469" providerId="LiveId" clId="{5049F34B-8927-4D5B-8EEA-2BA8F82216F0}" dt="2022-03-12T07:30:03.602" v="25" actId="478"/>
        <pc:sldMkLst>
          <pc:docMk/>
          <pc:sldMk cId="3020509397" sldId="272"/>
        </pc:sldMkLst>
        <pc:spChg chg="mod">
          <ac:chgData name="宣翔 方" userId="e5ee902acaba6469" providerId="LiveId" clId="{5049F34B-8927-4D5B-8EEA-2BA8F82216F0}" dt="2022-03-12T07:29:34.030" v="21" actId="20577"/>
          <ac:spMkLst>
            <pc:docMk/>
            <pc:sldMk cId="3020509397" sldId="272"/>
            <ac:spMk id="2" creationId="{EE3BF958-6351-4693-B883-DD2508EC92FA}"/>
          </ac:spMkLst>
        </pc:spChg>
        <pc:spChg chg="del">
          <ac:chgData name="宣翔 方" userId="e5ee902acaba6469" providerId="LiveId" clId="{5049F34B-8927-4D5B-8EEA-2BA8F82216F0}" dt="2022-03-12T07:29:37.269" v="22" actId="478"/>
          <ac:spMkLst>
            <pc:docMk/>
            <pc:sldMk cId="3020509397" sldId="272"/>
            <ac:spMk id="3" creationId="{B838107E-90F0-4535-A34D-64C2959CC4F7}"/>
          </ac:spMkLst>
        </pc:spChg>
        <pc:spChg chg="add del mod">
          <ac:chgData name="宣翔 方" userId="e5ee902acaba6469" providerId="LiveId" clId="{5049F34B-8927-4D5B-8EEA-2BA8F82216F0}" dt="2022-03-12T07:30:03.602" v="25" actId="478"/>
          <ac:spMkLst>
            <pc:docMk/>
            <pc:sldMk cId="3020509397" sldId="272"/>
            <ac:spMk id="6" creationId="{F072D5CE-845F-41DF-BDB4-A2EB66246075}"/>
          </ac:spMkLst>
        </pc:spChg>
      </pc:sldChg>
      <pc:sldChg chg="del">
        <pc:chgData name="宣翔 方" userId="e5ee902acaba6469" providerId="LiveId" clId="{5049F34B-8927-4D5B-8EEA-2BA8F82216F0}" dt="2022-03-12T07:14:32.734" v="0" actId="47"/>
        <pc:sldMkLst>
          <pc:docMk/>
          <pc:sldMk cId="4175082619" sldId="272"/>
        </pc:sldMkLst>
      </pc:sldChg>
      <pc:sldChg chg="addSp delSp modSp add mod">
        <pc:chgData name="宣翔 方" userId="e5ee902acaba6469" providerId="LiveId" clId="{5049F34B-8927-4D5B-8EEA-2BA8F82216F0}" dt="2022-03-12T07:41:22.789" v="39" actId="1076"/>
        <pc:sldMkLst>
          <pc:docMk/>
          <pc:sldMk cId="1103696984" sldId="273"/>
        </pc:sldMkLst>
        <pc:spChg chg="add del mod">
          <ac:chgData name="宣翔 方" userId="e5ee902acaba6469" providerId="LiveId" clId="{5049F34B-8927-4D5B-8EEA-2BA8F82216F0}" dt="2022-03-12T07:41:14.205" v="34" actId="478"/>
          <ac:spMkLst>
            <pc:docMk/>
            <pc:sldMk cId="1103696984" sldId="273"/>
            <ac:spMk id="3" creationId="{766C8E79-1D5E-46AF-9FB1-ACF140D76451}"/>
          </ac:spMkLst>
        </pc:spChg>
        <pc:picChg chg="del">
          <ac:chgData name="宣翔 方" userId="e5ee902acaba6469" providerId="LiveId" clId="{5049F34B-8927-4D5B-8EEA-2BA8F82216F0}" dt="2022-03-12T07:40:55.777" v="27" actId="478"/>
          <ac:picMkLst>
            <pc:docMk/>
            <pc:sldMk cId="1103696984" sldId="273"/>
            <ac:picMk id="5" creationId="{00000000-0000-0000-0000-000000000000}"/>
          </ac:picMkLst>
        </pc:picChg>
        <pc:picChg chg="add mod modCrop">
          <ac:chgData name="宣翔 方" userId="e5ee902acaba6469" providerId="LiveId" clId="{5049F34B-8927-4D5B-8EEA-2BA8F82216F0}" dt="2022-03-12T07:41:22.789" v="39" actId="1076"/>
          <ac:picMkLst>
            <pc:docMk/>
            <pc:sldMk cId="1103696984" sldId="273"/>
            <ac:picMk id="7" creationId="{6841D640-5E14-4A41-B43E-FCB9F0608E7F}"/>
          </ac:picMkLst>
        </pc:picChg>
      </pc:sldChg>
      <pc:sldChg chg="addSp delSp modSp add mod">
        <pc:chgData name="宣翔 方" userId="e5ee902acaba6469" providerId="LiveId" clId="{5049F34B-8927-4D5B-8EEA-2BA8F82216F0}" dt="2022-03-12T07:42:45.589" v="54" actId="1076"/>
        <pc:sldMkLst>
          <pc:docMk/>
          <pc:sldMk cId="629549802" sldId="274"/>
        </pc:sldMkLst>
        <pc:picChg chg="add mod modCrop">
          <ac:chgData name="宣翔 方" userId="e5ee902acaba6469" providerId="LiveId" clId="{5049F34B-8927-4D5B-8EEA-2BA8F82216F0}" dt="2022-03-12T07:42:45.589" v="54" actId="1076"/>
          <ac:picMkLst>
            <pc:docMk/>
            <pc:sldMk cId="629549802" sldId="274"/>
            <ac:picMk id="3" creationId="{CBED8E1B-342A-4747-88AD-A79B3CFE6D57}"/>
          </ac:picMkLst>
        </pc:picChg>
        <pc:picChg chg="del">
          <ac:chgData name="宣翔 方" userId="e5ee902acaba6469" providerId="LiveId" clId="{5049F34B-8927-4D5B-8EEA-2BA8F82216F0}" dt="2022-03-12T07:41:55.185" v="41" actId="478"/>
          <ac:picMkLst>
            <pc:docMk/>
            <pc:sldMk cId="629549802" sldId="274"/>
            <ac:picMk id="7" creationId="{6841D640-5E14-4A41-B43E-FCB9F0608E7F}"/>
          </ac:picMkLst>
        </pc:picChg>
      </pc:sldChg>
      <pc:sldChg chg="addSp delSp modSp new mod">
        <pc:chgData name="宣翔 方" userId="e5ee902acaba6469" providerId="LiveId" clId="{5049F34B-8927-4D5B-8EEA-2BA8F82216F0}" dt="2022-03-12T08:16:44.811" v="67" actId="1076"/>
        <pc:sldMkLst>
          <pc:docMk/>
          <pc:sldMk cId="2685555418" sldId="275"/>
        </pc:sldMkLst>
        <pc:spChg chg="del">
          <ac:chgData name="宣翔 方" userId="e5ee902acaba6469" providerId="LiveId" clId="{5049F34B-8927-4D5B-8EEA-2BA8F82216F0}" dt="2022-03-12T07:49:54.208" v="57" actId="478"/>
          <ac:spMkLst>
            <pc:docMk/>
            <pc:sldMk cId="2685555418" sldId="275"/>
            <ac:spMk id="2" creationId="{ADA5DC6F-0672-4EF5-B06B-CFB754631CC0}"/>
          </ac:spMkLst>
        </pc:spChg>
        <pc:spChg chg="del">
          <ac:chgData name="宣翔 方" userId="e5ee902acaba6469" providerId="LiveId" clId="{5049F34B-8927-4D5B-8EEA-2BA8F82216F0}" dt="2022-03-12T07:49:52.529" v="56" actId="478"/>
          <ac:spMkLst>
            <pc:docMk/>
            <pc:sldMk cId="2685555418" sldId="275"/>
            <ac:spMk id="3" creationId="{C6C8BA62-9021-4413-994D-095F1A841B06}"/>
          </ac:spMkLst>
        </pc:spChg>
        <pc:picChg chg="add mod modCrop">
          <ac:chgData name="宣翔 方" userId="e5ee902acaba6469" providerId="LiveId" clId="{5049F34B-8927-4D5B-8EEA-2BA8F82216F0}" dt="2022-03-12T08:16:44.811" v="67" actId="1076"/>
          <ac:picMkLst>
            <pc:docMk/>
            <pc:sldMk cId="2685555418" sldId="275"/>
            <ac:picMk id="6" creationId="{6C2493B8-8507-457A-B287-3A07481A36EF}"/>
          </ac:picMkLst>
        </pc:picChg>
      </pc:sldChg>
      <pc:sldChg chg="addSp delSp modSp add mod">
        <pc:chgData name="宣翔 方" userId="e5ee902acaba6469" providerId="LiveId" clId="{5049F34B-8927-4D5B-8EEA-2BA8F82216F0}" dt="2022-03-12T08:18:17.018" v="80" actId="1076"/>
        <pc:sldMkLst>
          <pc:docMk/>
          <pc:sldMk cId="3986325782" sldId="276"/>
        </pc:sldMkLst>
        <pc:picChg chg="add mod modCrop">
          <ac:chgData name="宣翔 方" userId="e5ee902acaba6469" providerId="LiveId" clId="{5049F34B-8927-4D5B-8EEA-2BA8F82216F0}" dt="2022-03-12T08:18:17.018" v="80" actId="1076"/>
          <ac:picMkLst>
            <pc:docMk/>
            <pc:sldMk cId="3986325782" sldId="276"/>
            <ac:picMk id="3" creationId="{E88C3D2F-AEF9-4D84-A4A4-2DC204FBE476}"/>
          </ac:picMkLst>
        </pc:picChg>
        <pc:picChg chg="del">
          <ac:chgData name="宣翔 方" userId="e5ee902acaba6469" providerId="LiveId" clId="{5049F34B-8927-4D5B-8EEA-2BA8F82216F0}" dt="2022-03-12T08:17:44.769" v="69" actId="478"/>
          <ac:picMkLst>
            <pc:docMk/>
            <pc:sldMk cId="3986325782" sldId="276"/>
            <ac:picMk id="6" creationId="{6C2493B8-8507-457A-B287-3A07481A36EF}"/>
          </ac:picMkLst>
        </pc:picChg>
      </pc:sldChg>
      <pc:sldChg chg="modSp add mod">
        <pc:chgData name="宣翔 方" userId="e5ee902acaba6469" providerId="LiveId" clId="{5049F34B-8927-4D5B-8EEA-2BA8F82216F0}" dt="2022-03-12T08:20:44.314" v="98" actId="20577"/>
        <pc:sldMkLst>
          <pc:docMk/>
          <pc:sldMk cId="2122513097" sldId="277"/>
        </pc:sldMkLst>
        <pc:spChg chg="mod">
          <ac:chgData name="宣翔 方" userId="e5ee902acaba6469" providerId="LiveId" clId="{5049F34B-8927-4D5B-8EEA-2BA8F82216F0}" dt="2022-03-12T08:20:44.314" v="98" actId="20577"/>
          <ac:spMkLst>
            <pc:docMk/>
            <pc:sldMk cId="2122513097" sldId="277"/>
            <ac:spMk id="2" creationId="{EE3BF958-6351-4693-B883-DD2508EC92FA}"/>
          </ac:spMkLst>
        </pc:spChg>
      </pc:sldChg>
      <pc:sldChg chg="addSp delSp modSp add mod">
        <pc:chgData name="宣翔 方" userId="e5ee902acaba6469" providerId="LiveId" clId="{5049F34B-8927-4D5B-8EEA-2BA8F82216F0}" dt="2022-03-12T15:28:11.695" v="485" actId="14100"/>
        <pc:sldMkLst>
          <pc:docMk/>
          <pc:sldMk cId="1482517443" sldId="278"/>
        </pc:sldMkLst>
        <pc:spChg chg="mod">
          <ac:chgData name="宣翔 方" userId="e5ee902acaba6469" providerId="LiveId" clId="{5049F34B-8927-4D5B-8EEA-2BA8F82216F0}" dt="2022-03-12T15:21:23.058" v="423" actId="20577"/>
          <ac:spMkLst>
            <pc:docMk/>
            <pc:sldMk cId="1482517443" sldId="278"/>
            <ac:spMk id="2" creationId="{77B761A6-E141-4D75-AD11-70DA23436900}"/>
          </ac:spMkLst>
        </pc:spChg>
        <pc:spChg chg="mod">
          <ac:chgData name="宣翔 方" userId="e5ee902acaba6469" providerId="LiveId" clId="{5049F34B-8927-4D5B-8EEA-2BA8F82216F0}" dt="2022-03-12T15:21:12.609" v="391" actId="20577"/>
          <ac:spMkLst>
            <pc:docMk/>
            <pc:sldMk cId="1482517443" sldId="278"/>
            <ac:spMk id="7" creationId="{3E9439BD-5C72-44A0-A15B-3B0CC6E8940D}"/>
          </ac:spMkLst>
        </pc:spChg>
        <pc:picChg chg="add del mod modCrop">
          <ac:chgData name="宣翔 方" userId="e5ee902acaba6469" providerId="LiveId" clId="{5049F34B-8927-4D5B-8EEA-2BA8F82216F0}" dt="2022-03-12T15:22:17.123" v="433" actId="478"/>
          <ac:picMkLst>
            <pc:docMk/>
            <pc:sldMk cId="1482517443" sldId="278"/>
            <ac:picMk id="6" creationId="{64F990BE-FE0B-437A-9A86-FA1B946C0DCE}"/>
          </ac:picMkLst>
        </pc:picChg>
        <pc:picChg chg="add del mod modCrop">
          <ac:chgData name="宣翔 方" userId="e5ee902acaba6469" providerId="LiveId" clId="{5049F34B-8927-4D5B-8EEA-2BA8F82216F0}" dt="2022-03-12T15:24:13.791" v="446" actId="478"/>
          <ac:picMkLst>
            <pc:docMk/>
            <pc:sldMk cId="1482517443" sldId="278"/>
            <ac:picMk id="9" creationId="{F21FF973-C49D-4F22-BC7F-EB6B798EC40B}"/>
          </ac:picMkLst>
        </pc:picChg>
        <pc:picChg chg="del">
          <ac:chgData name="宣翔 方" userId="e5ee902acaba6469" providerId="LiveId" clId="{5049F34B-8927-4D5B-8EEA-2BA8F82216F0}" dt="2022-03-12T15:21:11.173" v="390" actId="478"/>
          <ac:picMkLst>
            <pc:docMk/>
            <pc:sldMk cId="1482517443" sldId="278"/>
            <ac:picMk id="11" creationId="{7F09ABDC-C8BA-4390-B173-967C0046F3CE}"/>
          </ac:picMkLst>
        </pc:picChg>
        <pc:picChg chg="add del mod modCrop">
          <ac:chgData name="宣翔 方" userId="e5ee902acaba6469" providerId="LiveId" clId="{5049F34B-8927-4D5B-8EEA-2BA8F82216F0}" dt="2022-03-12T15:24:29.946" v="452" actId="478"/>
          <ac:picMkLst>
            <pc:docMk/>
            <pc:sldMk cId="1482517443" sldId="278"/>
            <ac:picMk id="12" creationId="{A0985A13-4FF9-46B2-89CB-1E3DDEEDE2B6}"/>
          </ac:picMkLst>
        </pc:picChg>
        <pc:picChg chg="add del mod modCrop">
          <ac:chgData name="宣翔 方" userId="e5ee902acaba6469" providerId="LiveId" clId="{5049F34B-8927-4D5B-8EEA-2BA8F82216F0}" dt="2022-03-12T15:26:02.148" v="463" actId="478"/>
          <ac:picMkLst>
            <pc:docMk/>
            <pc:sldMk cId="1482517443" sldId="278"/>
            <ac:picMk id="14" creationId="{CF218ED1-24F3-4FDA-97AE-EF688E1009A5}"/>
          </ac:picMkLst>
        </pc:picChg>
        <pc:picChg chg="add del mod modCrop">
          <ac:chgData name="宣翔 方" userId="e5ee902acaba6469" providerId="LiveId" clId="{5049F34B-8927-4D5B-8EEA-2BA8F82216F0}" dt="2022-03-12T15:27:45.667" v="474" actId="478"/>
          <ac:picMkLst>
            <pc:docMk/>
            <pc:sldMk cId="1482517443" sldId="278"/>
            <ac:picMk id="16" creationId="{E3370F66-9675-4300-8E4D-ECF46CB3DA5C}"/>
          </ac:picMkLst>
        </pc:picChg>
        <pc:picChg chg="add mod modCrop">
          <ac:chgData name="宣翔 方" userId="e5ee902acaba6469" providerId="LiveId" clId="{5049F34B-8927-4D5B-8EEA-2BA8F82216F0}" dt="2022-03-12T15:28:11.695" v="485" actId="14100"/>
          <ac:picMkLst>
            <pc:docMk/>
            <pc:sldMk cId="1482517443" sldId="278"/>
            <ac:picMk id="18" creationId="{949390CE-ED8C-4109-9C0D-5573A84E482A}"/>
          </ac:picMkLst>
        </pc:picChg>
      </pc:sldChg>
      <pc:sldChg chg="addSp delSp modSp add mod">
        <pc:chgData name="宣翔 方" userId="e5ee902acaba6469" providerId="LiveId" clId="{5049F34B-8927-4D5B-8EEA-2BA8F82216F0}" dt="2022-03-12T15:32:36.272" v="511" actId="14100"/>
        <pc:sldMkLst>
          <pc:docMk/>
          <pc:sldMk cId="1730205158" sldId="279"/>
        </pc:sldMkLst>
        <pc:spChg chg="mod">
          <ac:chgData name="宣翔 方" userId="e5ee902acaba6469" providerId="LiveId" clId="{5049F34B-8927-4D5B-8EEA-2BA8F82216F0}" dt="2022-03-12T15:31:49.577" v="497" actId="20577"/>
          <ac:spMkLst>
            <pc:docMk/>
            <pc:sldMk cId="1730205158" sldId="279"/>
            <ac:spMk id="2" creationId="{77B761A6-E141-4D75-AD11-70DA23436900}"/>
          </ac:spMkLst>
        </pc:spChg>
        <pc:picChg chg="add mod modCrop">
          <ac:chgData name="宣翔 方" userId="e5ee902acaba6469" providerId="LiveId" clId="{5049F34B-8927-4D5B-8EEA-2BA8F82216F0}" dt="2022-03-12T15:32:36.272" v="511" actId="14100"/>
          <ac:picMkLst>
            <pc:docMk/>
            <pc:sldMk cId="1730205158" sldId="279"/>
            <ac:picMk id="6" creationId="{D9C38B54-C9BD-420F-A118-6997C3F619D6}"/>
          </ac:picMkLst>
        </pc:picChg>
        <pc:picChg chg="del">
          <ac:chgData name="宣翔 方" userId="e5ee902acaba6469" providerId="LiveId" clId="{5049F34B-8927-4D5B-8EEA-2BA8F82216F0}" dt="2022-03-12T15:31:51.099" v="498" actId="478"/>
          <ac:picMkLst>
            <pc:docMk/>
            <pc:sldMk cId="1730205158" sldId="279"/>
            <ac:picMk id="18" creationId="{949390CE-ED8C-4109-9C0D-5573A84E482A}"/>
          </ac:picMkLst>
        </pc:picChg>
      </pc:sldChg>
      <pc:sldChg chg="addSp delSp modSp add mod">
        <pc:chgData name="宣翔 方" userId="e5ee902acaba6469" providerId="LiveId" clId="{5049F34B-8927-4D5B-8EEA-2BA8F82216F0}" dt="2022-03-12T15:41:36.576" v="724" actId="14100"/>
        <pc:sldMkLst>
          <pc:docMk/>
          <pc:sldMk cId="365797865" sldId="280"/>
        </pc:sldMkLst>
        <pc:spChg chg="mod">
          <ac:chgData name="宣翔 方" userId="e5ee902acaba6469" providerId="LiveId" clId="{5049F34B-8927-4D5B-8EEA-2BA8F82216F0}" dt="2022-03-12T15:34:24.917" v="522" actId="20577"/>
          <ac:spMkLst>
            <pc:docMk/>
            <pc:sldMk cId="365797865" sldId="280"/>
            <ac:spMk id="2" creationId="{77B761A6-E141-4D75-AD11-70DA23436900}"/>
          </ac:spMkLst>
        </pc:spChg>
        <pc:picChg chg="del">
          <ac:chgData name="宣翔 方" userId="e5ee902acaba6469" providerId="LiveId" clId="{5049F34B-8927-4D5B-8EEA-2BA8F82216F0}" dt="2022-03-12T15:34:05.498" v="513" actId="478"/>
          <ac:picMkLst>
            <pc:docMk/>
            <pc:sldMk cId="365797865" sldId="280"/>
            <ac:picMk id="6" creationId="{D9C38B54-C9BD-420F-A118-6997C3F619D6}"/>
          </ac:picMkLst>
        </pc:picChg>
        <pc:picChg chg="add mod modCrop">
          <ac:chgData name="宣翔 方" userId="e5ee902acaba6469" providerId="LiveId" clId="{5049F34B-8927-4D5B-8EEA-2BA8F82216F0}" dt="2022-03-12T15:41:36.576" v="724" actId="14100"/>
          <ac:picMkLst>
            <pc:docMk/>
            <pc:sldMk cId="365797865" sldId="280"/>
            <ac:picMk id="8" creationId="{40442D51-45A1-40AC-AAF4-16E43088DD87}"/>
          </ac:picMkLst>
        </pc:picChg>
      </pc:sldChg>
      <pc:sldChg chg="addSp delSp modSp add mod">
        <pc:chgData name="宣翔 方" userId="e5ee902acaba6469" providerId="LiveId" clId="{5049F34B-8927-4D5B-8EEA-2BA8F82216F0}" dt="2022-03-12T15:40:33.288" v="711" actId="1076"/>
        <pc:sldMkLst>
          <pc:docMk/>
          <pc:sldMk cId="2315247665" sldId="281"/>
        </pc:sldMkLst>
        <pc:spChg chg="mod">
          <ac:chgData name="宣翔 方" userId="e5ee902acaba6469" providerId="LiveId" clId="{5049F34B-8927-4D5B-8EEA-2BA8F82216F0}" dt="2022-03-12T15:39:00.009" v="579" actId="20577"/>
          <ac:spMkLst>
            <pc:docMk/>
            <pc:sldMk cId="2315247665" sldId="281"/>
            <ac:spMk id="2" creationId="{77B761A6-E141-4D75-AD11-70DA23436900}"/>
          </ac:spMkLst>
        </pc:spChg>
        <pc:spChg chg="mod">
          <ac:chgData name="宣翔 方" userId="e5ee902acaba6469" providerId="LiveId" clId="{5049F34B-8927-4D5B-8EEA-2BA8F82216F0}" dt="2022-03-12T15:40:29.346" v="710" actId="403"/>
          <ac:spMkLst>
            <pc:docMk/>
            <pc:sldMk cId="2315247665" sldId="281"/>
            <ac:spMk id="3" creationId="{27B5B940-4C16-4113-A829-06C89389AA14}"/>
          </ac:spMkLst>
        </pc:spChg>
        <pc:picChg chg="del">
          <ac:chgData name="宣翔 方" userId="e5ee902acaba6469" providerId="LiveId" clId="{5049F34B-8927-4D5B-8EEA-2BA8F82216F0}" dt="2022-03-12T15:38:17.892" v="525" actId="478"/>
          <ac:picMkLst>
            <pc:docMk/>
            <pc:sldMk cId="2315247665" sldId="281"/>
            <ac:picMk id="6" creationId="{49DEEDA4-4014-4519-9749-D71C0BF6A8A5}"/>
          </ac:picMkLst>
        </pc:picChg>
        <pc:picChg chg="add mod modCrop">
          <ac:chgData name="宣翔 方" userId="e5ee902acaba6469" providerId="LiveId" clId="{5049F34B-8927-4D5B-8EEA-2BA8F82216F0}" dt="2022-03-12T15:40:33.288" v="711" actId="1076"/>
          <ac:picMkLst>
            <pc:docMk/>
            <pc:sldMk cId="2315247665" sldId="281"/>
            <ac:picMk id="7" creationId="{23F2760A-BB82-4319-9C5A-4C29A338EFD5}"/>
          </ac:picMkLst>
        </pc:picChg>
        <pc:picChg chg="del">
          <ac:chgData name="宣翔 方" userId="e5ee902acaba6469" providerId="LiveId" clId="{5049F34B-8927-4D5B-8EEA-2BA8F82216F0}" dt="2022-03-12T15:38:16.328" v="524" actId="478"/>
          <ac:picMkLst>
            <pc:docMk/>
            <pc:sldMk cId="2315247665" sldId="281"/>
            <ac:picMk id="10" creationId="{6B93C750-7F9E-4142-A89A-36D1BA337FDC}"/>
          </ac:picMkLst>
        </pc:picChg>
      </pc:sldChg>
      <pc:sldChg chg="addSp delSp modSp add mod">
        <pc:chgData name="宣翔 方" userId="e5ee902acaba6469" providerId="LiveId" clId="{5049F34B-8927-4D5B-8EEA-2BA8F82216F0}" dt="2022-03-12T15:45:20.167" v="732" actId="14100"/>
        <pc:sldMkLst>
          <pc:docMk/>
          <pc:sldMk cId="3355238882" sldId="282"/>
        </pc:sldMkLst>
        <pc:spChg chg="del">
          <ac:chgData name="宣翔 方" userId="e5ee902acaba6469" providerId="LiveId" clId="{5049F34B-8927-4D5B-8EEA-2BA8F82216F0}" dt="2022-03-12T15:45:05.947" v="730" actId="478"/>
          <ac:spMkLst>
            <pc:docMk/>
            <pc:sldMk cId="3355238882" sldId="282"/>
            <ac:spMk id="2" creationId="{77B761A6-E141-4D75-AD11-70DA23436900}"/>
          </ac:spMkLst>
        </pc:spChg>
        <pc:spChg chg="add del mod">
          <ac:chgData name="宣翔 方" userId="e5ee902acaba6469" providerId="LiveId" clId="{5049F34B-8927-4D5B-8EEA-2BA8F82216F0}" dt="2022-03-12T15:45:07.692" v="731" actId="478"/>
          <ac:spMkLst>
            <pc:docMk/>
            <pc:sldMk cId="3355238882" sldId="282"/>
            <ac:spMk id="10" creationId="{BD75335F-0985-4888-8D4F-A87775EDEEDB}"/>
          </ac:spMkLst>
        </pc:spChg>
        <pc:picChg chg="add mod">
          <ac:chgData name="宣翔 方" userId="e5ee902acaba6469" providerId="LiveId" clId="{5049F34B-8927-4D5B-8EEA-2BA8F82216F0}" dt="2022-03-12T15:45:20.167" v="732" actId="14100"/>
          <ac:picMkLst>
            <pc:docMk/>
            <pc:sldMk cId="3355238882" sldId="282"/>
            <ac:picMk id="6" creationId="{3B65F851-C599-45EB-925E-F12EBD7D2F4A}"/>
          </ac:picMkLst>
        </pc:picChg>
        <pc:picChg chg="del">
          <ac:chgData name="宣翔 方" userId="e5ee902acaba6469" providerId="LiveId" clId="{5049F34B-8927-4D5B-8EEA-2BA8F82216F0}" dt="2022-03-12T15:44:59.231" v="726" actId="478"/>
          <ac:picMkLst>
            <pc:docMk/>
            <pc:sldMk cId="3355238882" sldId="282"/>
            <ac:picMk id="8" creationId="{40442D51-45A1-40AC-AAF4-16E43088DD87}"/>
          </ac:picMkLst>
        </pc:picChg>
      </pc:sldChg>
    </pc:docChg>
  </pc:docChgLst>
  <pc:docChgLst>
    <pc:chgData name="宣翔 方" userId="e5ee902acaba6469" providerId="LiveId" clId="{9C51EA97-04D2-4827-923C-671FB215E629}"/>
    <pc:docChg chg="undo redo custSel addSld delSld modSld">
      <pc:chgData name="宣翔 方" userId="e5ee902acaba6469" providerId="LiveId" clId="{9C51EA97-04D2-4827-923C-671FB215E629}" dt="2022-03-09T14:43:22.855" v="1483" actId="732"/>
      <pc:docMkLst>
        <pc:docMk/>
      </pc:docMkLst>
      <pc:sldChg chg="addSp delSp modSp mod">
        <pc:chgData name="宣翔 方" userId="e5ee902acaba6469" providerId="LiveId" clId="{9C51EA97-04D2-4827-923C-671FB215E629}" dt="2022-03-09T03:31:09.075" v="44" actId="1076"/>
        <pc:sldMkLst>
          <pc:docMk/>
          <pc:sldMk cId="2471714958" sldId="257"/>
        </pc:sldMkLst>
        <pc:picChg chg="add mod modCrop">
          <ac:chgData name="宣翔 方" userId="e5ee902acaba6469" providerId="LiveId" clId="{9C51EA97-04D2-4827-923C-671FB215E629}" dt="2022-03-09T03:31:09.075" v="44" actId="1076"/>
          <ac:picMkLst>
            <pc:docMk/>
            <pc:sldMk cId="2471714958" sldId="257"/>
            <ac:picMk id="6" creationId="{ECBB1FA9-180A-4CCF-946A-B5B557BE9B86}"/>
          </ac:picMkLst>
        </pc:picChg>
        <pc:picChg chg="del">
          <ac:chgData name="宣翔 方" userId="e5ee902acaba6469" providerId="LiveId" clId="{9C51EA97-04D2-4827-923C-671FB215E629}" dt="2022-03-08T15:26:03.822" v="20" actId="478"/>
          <ac:picMkLst>
            <pc:docMk/>
            <pc:sldMk cId="2471714958" sldId="257"/>
            <ac:picMk id="7" creationId="{2B54BF15-E860-45F1-ADDD-546779F7554C}"/>
          </ac:picMkLst>
        </pc:picChg>
      </pc:sldChg>
      <pc:sldChg chg="addSp delSp modSp mod">
        <pc:chgData name="宣翔 方" userId="e5ee902acaba6469" providerId="LiveId" clId="{9C51EA97-04D2-4827-923C-671FB215E629}" dt="2022-03-09T03:58:28.680" v="631" actId="20577"/>
        <pc:sldMkLst>
          <pc:docMk/>
          <pc:sldMk cId="1808542071" sldId="258"/>
        </pc:sldMkLst>
        <pc:spChg chg="mod">
          <ac:chgData name="宣翔 方" userId="e5ee902acaba6469" providerId="LiveId" clId="{9C51EA97-04D2-4827-923C-671FB215E629}" dt="2022-03-09T03:58:28.680" v="631" actId="20577"/>
          <ac:spMkLst>
            <pc:docMk/>
            <pc:sldMk cId="1808542071" sldId="258"/>
            <ac:spMk id="3" creationId="{27B5B940-4C16-4113-A829-06C89389AA14}"/>
          </ac:spMkLst>
        </pc:spChg>
        <pc:picChg chg="add del mod modCrop">
          <ac:chgData name="宣翔 方" userId="e5ee902acaba6469" providerId="LiveId" clId="{9C51EA97-04D2-4827-923C-671FB215E629}" dt="2022-03-09T03:58:17.537" v="627" actId="478"/>
          <ac:picMkLst>
            <pc:docMk/>
            <pc:sldMk cId="1808542071" sldId="258"/>
            <ac:picMk id="6" creationId="{EF7CB367-7E3C-46AB-83A2-44829975FA08}"/>
          </ac:picMkLst>
        </pc:picChg>
        <pc:picChg chg="del">
          <ac:chgData name="宣翔 方" userId="e5ee902acaba6469" providerId="LiveId" clId="{9C51EA97-04D2-4827-923C-671FB215E629}" dt="2022-03-08T15:26:34.673" v="21" actId="478"/>
          <ac:picMkLst>
            <pc:docMk/>
            <pc:sldMk cId="1808542071" sldId="258"/>
            <ac:picMk id="7" creationId="{B412B49C-1E5F-48C2-8D6E-E77BC0F56805}"/>
          </ac:picMkLst>
        </pc:picChg>
      </pc:sldChg>
      <pc:sldChg chg="modSp mod">
        <pc:chgData name="宣翔 方" userId="e5ee902acaba6469" providerId="LiveId" clId="{9C51EA97-04D2-4827-923C-671FB215E629}" dt="2022-03-09T04:08:32.099" v="664" actId="113"/>
        <pc:sldMkLst>
          <pc:docMk/>
          <pc:sldMk cId="996177362" sldId="260"/>
        </pc:sldMkLst>
        <pc:spChg chg="mod">
          <ac:chgData name="宣翔 方" userId="e5ee902acaba6469" providerId="LiveId" clId="{9C51EA97-04D2-4827-923C-671FB215E629}" dt="2022-03-09T04:08:32.099" v="664" actId="113"/>
          <ac:spMkLst>
            <pc:docMk/>
            <pc:sldMk cId="996177362" sldId="260"/>
            <ac:spMk id="3" creationId="{D8336520-D601-4C3F-AA97-74C8391D411F}"/>
          </ac:spMkLst>
        </pc:spChg>
      </pc:sldChg>
      <pc:sldChg chg="del">
        <pc:chgData name="宣翔 方" userId="e5ee902acaba6469" providerId="LiveId" clId="{9C51EA97-04D2-4827-923C-671FB215E629}" dt="2022-03-09T05:46:54.040" v="945" actId="47"/>
        <pc:sldMkLst>
          <pc:docMk/>
          <pc:sldMk cId="2205961547" sldId="261"/>
        </pc:sldMkLst>
      </pc:sldChg>
      <pc:sldChg chg="addSp delSp modSp mod">
        <pc:chgData name="宣翔 方" userId="e5ee902acaba6469" providerId="LiveId" clId="{9C51EA97-04D2-4827-923C-671FB215E629}" dt="2022-03-09T05:43:59.641" v="803" actId="113"/>
        <pc:sldMkLst>
          <pc:docMk/>
          <pc:sldMk cId="3234083715" sldId="263"/>
        </pc:sldMkLst>
        <pc:spChg chg="mod">
          <ac:chgData name="宣翔 方" userId="e5ee902acaba6469" providerId="LiveId" clId="{9C51EA97-04D2-4827-923C-671FB215E629}" dt="2022-03-09T05:43:59.641" v="803" actId="113"/>
          <ac:spMkLst>
            <pc:docMk/>
            <pc:sldMk cId="3234083715" sldId="263"/>
            <ac:spMk id="3" creationId="{27B5B940-4C16-4113-A829-06C89389AA14}"/>
          </ac:spMkLst>
        </pc:spChg>
        <pc:picChg chg="add mod modCrop">
          <ac:chgData name="宣翔 方" userId="e5ee902acaba6469" providerId="LiveId" clId="{9C51EA97-04D2-4827-923C-671FB215E629}" dt="2022-03-09T03:33:11.051" v="60" actId="1076"/>
          <ac:picMkLst>
            <pc:docMk/>
            <pc:sldMk cId="3234083715" sldId="263"/>
            <ac:picMk id="6" creationId="{337C23E4-38B4-4DFC-BF21-EB47DDA2DB79}"/>
          </ac:picMkLst>
        </pc:picChg>
        <pc:picChg chg="del">
          <ac:chgData name="宣翔 方" userId="e5ee902acaba6469" providerId="LiveId" clId="{9C51EA97-04D2-4827-923C-671FB215E629}" dt="2022-03-08T15:04:09.889" v="19" actId="478"/>
          <ac:picMkLst>
            <pc:docMk/>
            <pc:sldMk cId="3234083715" sldId="263"/>
            <ac:picMk id="12" creationId="{EA422852-1FE8-4CFB-9C11-9192268E706E}"/>
          </ac:picMkLst>
        </pc:picChg>
      </pc:sldChg>
      <pc:sldChg chg="addSp delSp modSp mod">
        <pc:chgData name="宣翔 方" userId="e5ee902acaba6469" providerId="LiveId" clId="{9C51EA97-04D2-4827-923C-671FB215E629}" dt="2022-03-09T05:43:47.620" v="802" actId="20577"/>
        <pc:sldMkLst>
          <pc:docMk/>
          <pc:sldMk cId="1981004941" sldId="264"/>
        </pc:sldMkLst>
        <pc:spChg chg="mod">
          <ac:chgData name="宣翔 方" userId="e5ee902acaba6469" providerId="LiveId" clId="{9C51EA97-04D2-4827-923C-671FB215E629}" dt="2022-03-09T05:43:47.620" v="802" actId="20577"/>
          <ac:spMkLst>
            <pc:docMk/>
            <pc:sldMk cId="1981004941" sldId="264"/>
            <ac:spMk id="3" creationId="{27B5B940-4C16-4113-A829-06C89389AA14}"/>
          </ac:spMkLst>
        </pc:spChg>
        <pc:picChg chg="del">
          <ac:chgData name="宣翔 方" userId="e5ee902acaba6469" providerId="LiveId" clId="{9C51EA97-04D2-4827-923C-671FB215E629}" dt="2022-03-09T03:33:24.730" v="61" actId="478"/>
          <ac:picMkLst>
            <pc:docMk/>
            <pc:sldMk cId="1981004941" sldId="264"/>
            <ac:picMk id="6" creationId="{8B2D339B-325A-489B-AB15-D1F6D9DD5C36}"/>
          </ac:picMkLst>
        </pc:picChg>
        <pc:picChg chg="add mod modCrop">
          <ac:chgData name="宣翔 方" userId="e5ee902acaba6469" providerId="LiveId" clId="{9C51EA97-04D2-4827-923C-671FB215E629}" dt="2022-03-09T03:44:30.282" v="171" actId="1076"/>
          <ac:picMkLst>
            <pc:docMk/>
            <pc:sldMk cId="1981004941" sldId="264"/>
            <ac:picMk id="7" creationId="{66225AD8-FCBF-44F7-A993-A4FD16EACF24}"/>
          </ac:picMkLst>
        </pc:picChg>
        <pc:picChg chg="add del">
          <ac:chgData name="宣翔 方" userId="e5ee902acaba6469" providerId="LiveId" clId="{9C51EA97-04D2-4827-923C-671FB215E629}" dt="2022-03-09T03:35:09.211" v="153" actId="478"/>
          <ac:picMkLst>
            <pc:docMk/>
            <pc:sldMk cId="1981004941" sldId="264"/>
            <ac:picMk id="9" creationId="{958AC42E-F7EA-412B-A3EB-4992201B094C}"/>
          </ac:picMkLst>
        </pc:picChg>
        <pc:picChg chg="add mod modCrop">
          <ac:chgData name="宣翔 方" userId="e5ee902acaba6469" providerId="LiveId" clId="{9C51EA97-04D2-4827-923C-671FB215E629}" dt="2022-03-09T03:46:16.922" v="428" actId="1076"/>
          <ac:picMkLst>
            <pc:docMk/>
            <pc:sldMk cId="1981004941" sldId="264"/>
            <ac:picMk id="11" creationId="{A49B8919-6483-496F-9E9F-478DC638E853}"/>
          </ac:picMkLst>
        </pc:picChg>
      </pc:sldChg>
      <pc:sldChg chg="addSp delSp modSp mod">
        <pc:chgData name="宣翔 方" userId="e5ee902acaba6469" providerId="LiveId" clId="{9C51EA97-04D2-4827-923C-671FB215E629}" dt="2022-03-09T12:40:21.256" v="1165" actId="113"/>
        <pc:sldMkLst>
          <pc:docMk/>
          <pc:sldMk cId="3144423117" sldId="266"/>
        </pc:sldMkLst>
        <pc:spChg chg="mod">
          <ac:chgData name="宣翔 方" userId="e5ee902acaba6469" providerId="LiveId" clId="{9C51EA97-04D2-4827-923C-671FB215E629}" dt="2022-03-09T04:09:07.559" v="690" actId="20577"/>
          <ac:spMkLst>
            <pc:docMk/>
            <pc:sldMk cId="3144423117" sldId="266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12:40:21.256" v="1165" actId="113"/>
          <ac:spMkLst>
            <pc:docMk/>
            <pc:sldMk cId="3144423117" sldId="266"/>
            <ac:spMk id="3" creationId="{27B5B940-4C16-4113-A829-06C89389AA14}"/>
          </ac:spMkLst>
        </pc:spChg>
        <pc:picChg chg="add del mod modCrop">
          <ac:chgData name="宣翔 方" userId="e5ee902acaba6469" providerId="LiveId" clId="{9C51EA97-04D2-4827-923C-671FB215E629}" dt="2022-03-09T12:39:43.547" v="1154" actId="478"/>
          <ac:picMkLst>
            <pc:docMk/>
            <pc:sldMk cId="3144423117" sldId="266"/>
            <ac:picMk id="6" creationId="{DE50D1CF-9134-40B5-B841-C4645B5B4C32}"/>
          </ac:picMkLst>
        </pc:picChg>
        <pc:picChg chg="add mod modCrop">
          <ac:chgData name="宣翔 方" userId="e5ee902acaba6469" providerId="LiveId" clId="{9C51EA97-04D2-4827-923C-671FB215E629}" dt="2022-03-09T12:40:07.527" v="1164" actId="1076"/>
          <ac:picMkLst>
            <pc:docMk/>
            <pc:sldMk cId="3144423117" sldId="266"/>
            <ac:picMk id="8" creationId="{72F27671-2B1C-4D19-BEC3-7138B2983BA7}"/>
          </ac:picMkLst>
        </pc:picChg>
      </pc:sldChg>
      <pc:sldChg chg="delSp modSp mod">
        <pc:chgData name="宣翔 方" userId="e5ee902acaba6469" providerId="LiveId" clId="{9C51EA97-04D2-4827-923C-671FB215E629}" dt="2022-03-09T14:36:34.849" v="1345" actId="113"/>
        <pc:sldMkLst>
          <pc:docMk/>
          <pc:sldMk cId="2401169508" sldId="267"/>
        </pc:sldMkLst>
        <pc:spChg chg="mod">
          <ac:chgData name="宣翔 方" userId="e5ee902acaba6469" providerId="LiveId" clId="{9C51EA97-04D2-4827-923C-671FB215E629}" dt="2022-03-09T12:51:00.996" v="1287" actId="20577"/>
          <ac:spMkLst>
            <pc:docMk/>
            <pc:sldMk cId="2401169508" sldId="267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14:36:34.849" v="1345" actId="113"/>
          <ac:spMkLst>
            <pc:docMk/>
            <pc:sldMk cId="2401169508" sldId="267"/>
            <ac:spMk id="3" creationId="{27B5B940-4C16-4113-A829-06C89389AA14}"/>
          </ac:spMkLst>
        </pc:spChg>
        <pc:picChg chg="del">
          <ac:chgData name="宣翔 方" userId="e5ee902acaba6469" providerId="LiveId" clId="{9C51EA97-04D2-4827-923C-671FB215E629}" dt="2022-03-09T12:34:46.150" v="1134" actId="478"/>
          <ac:picMkLst>
            <pc:docMk/>
            <pc:sldMk cId="2401169508" sldId="267"/>
            <ac:picMk id="6" creationId="{F2B5C7A5-7305-46C7-81FC-2CFBF9656C99}"/>
          </ac:picMkLst>
        </pc:picChg>
      </pc:sldChg>
      <pc:sldChg chg="addSp delSp modSp mod">
        <pc:chgData name="宣翔 方" userId="e5ee902acaba6469" providerId="LiveId" clId="{9C51EA97-04D2-4827-923C-671FB215E629}" dt="2022-03-09T14:41:14.069" v="1457" actId="14100"/>
        <pc:sldMkLst>
          <pc:docMk/>
          <pc:sldMk cId="668302936" sldId="268"/>
        </pc:sldMkLst>
        <pc:spChg chg="mod">
          <ac:chgData name="宣翔 方" userId="e5ee902acaba6469" providerId="LiveId" clId="{9C51EA97-04D2-4827-923C-671FB215E629}" dt="2022-03-09T14:39:02.136" v="1413" actId="1076"/>
          <ac:spMkLst>
            <pc:docMk/>
            <pc:sldMk cId="668302936" sldId="268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14:39:17.024" v="1431" actId="20577"/>
          <ac:spMkLst>
            <pc:docMk/>
            <pc:sldMk cId="668302936" sldId="268"/>
            <ac:spMk id="3" creationId="{27B5B940-4C16-4113-A829-06C89389AA14}"/>
          </ac:spMkLst>
        </pc:spChg>
        <pc:picChg chg="add mod modCrop">
          <ac:chgData name="宣翔 方" userId="e5ee902acaba6469" providerId="LiveId" clId="{9C51EA97-04D2-4827-923C-671FB215E629}" dt="2022-03-09T14:41:14.069" v="1457" actId="14100"/>
          <ac:picMkLst>
            <pc:docMk/>
            <pc:sldMk cId="668302936" sldId="268"/>
            <ac:picMk id="6" creationId="{C3C04303-8349-4A70-84A2-80335C4E7723}"/>
          </ac:picMkLst>
        </pc:picChg>
        <pc:picChg chg="add mod modCrop">
          <ac:chgData name="宣翔 方" userId="e5ee902acaba6469" providerId="LiveId" clId="{9C51EA97-04D2-4827-923C-671FB215E629}" dt="2022-03-09T14:41:10.397" v="1456" actId="1076"/>
          <ac:picMkLst>
            <pc:docMk/>
            <pc:sldMk cId="668302936" sldId="268"/>
            <ac:picMk id="8" creationId="{844F7300-CA97-487F-84F9-EF1016FE8ADE}"/>
          </ac:picMkLst>
        </pc:picChg>
        <pc:picChg chg="del mod">
          <ac:chgData name="宣翔 方" userId="e5ee902acaba6469" providerId="LiveId" clId="{9C51EA97-04D2-4827-923C-671FB215E629}" dt="2022-03-09T14:39:08.131" v="1418" actId="478"/>
          <ac:picMkLst>
            <pc:docMk/>
            <pc:sldMk cId="668302936" sldId="268"/>
            <ac:picMk id="9" creationId="{F9A01B27-8814-4FC3-9C9A-CC00ED6C71DF}"/>
          </ac:picMkLst>
        </pc:picChg>
        <pc:picChg chg="del mod">
          <ac:chgData name="宣翔 方" userId="e5ee902acaba6469" providerId="LiveId" clId="{9C51EA97-04D2-4827-923C-671FB215E629}" dt="2022-03-09T14:39:07.655" v="1417" actId="478"/>
          <ac:picMkLst>
            <pc:docMk/>
            <pc:sldMk cId="668302936" sldId="268"/>
            <ac:picMk id="13" creationId="{26CE1E30-83C8-4F96-9717-2BF9C828B8BD}"/>
          </ac:picMkLst>
        </pc:picChg>
      </pc:sldChg>
      <pc:sldChg chg="addSp delSp modSp mod">
        <pc:chgData name="宣翔 方" userId="e5ee902acaba6469" providerId="LiveId" clId="{9C51EA97-04D2-4827-923C-671FB215E629}" dt="2022-03-09T14:43:22.855" v="1483" actId="732"/>
        <pc:sldMkLst>
          <pc:docMk/>
          <pc:sldMk cId="2405128688" sldId="269"/>
        </pc:sldMkLst>
        <pc:spChg chg="mod">
          <ac:chgData name="宣翔 方" userId="e5ee902acaba6469" providerId="LiveId" clId="{9C51EA97-04D2-4827-923C-671FB215E629}" dt="2022-03-09T14:38:55.771" v="1411" actId="20577"/>
          <ac:spMkLst>
            <pc:docMk/>
            <pc:sldMk cId="2405128688" sldId="269"/>
            <ac:spMk id="3" creationId="{27B5B940-4C16-4113-A829-06C89389AA14}"/>
          </ac:spMkLst>
        </pc:spChg>
        <pc:picChg chg="del">
          <ac:chgData name="宣翔 方" userId="e5ee902acaba6469" providerId="LiveId" clId="{9C51EA97-04D2-4827-923C-671FB215E629}" dt="2022-03-09T14:39:30.071" v="1432" actId="478"/>
          <ac:picMkLst>
            <pc:docMk/>
            <pc:sldMk cId="2405128688" sldId="269"/>
            <ac:picMk id="6" creationId="{68DD5339-AC0E-4508-A63E-D3406AC7C07B}"/>
          </ac:picMkLst>
        </pc:picChg>
        <pc:picChg chg="add mod modCrop">
          <ac:chgData name="宣翔 方" userId="e5ee902acaba6469" providerId="LiveId" clId="{9C51EA97-04D2-4827-923C-671FB215E629}" dt="2022-03-09T14:43:19.045" v="1482" actId="1076"/>
          <ac:picMkLst>
            <pc:docMk/>
            <pc:sldMk cId="2405128688" sldId="269"/>
            <ac:picMk id="7" creationId="{632C7C12-4365-423B-91A0-E5494645E4D8}"/>
          </ac:picMkLst>
        </pc:picChg>
        <pc:picChg chg="del">
          <ac:chgData name="宣翔 方" userId="e5ee902acaba6469" providerId="LiveId" clId="{9C51EA97-04D2-4827-923C-671FB215E629}" dt="2022-03-09T14:39:30.608" v="1433" actId="478"/>
          <ac:picMkLst>
            <pc:docMk/>
            <pc:sldMk cId="2405128688" sldId="269"/>
            <ac:picMk id="8" creationId="{7D742C82-E153-4E49-94E0-4DB8A077ABF6}"/>
          </ac:picMkLst>
        </pc:picChg>
        <pc:picChg chg="add mod modCrop">
          <ac:chgData name="宣翔 方" userId="e5ee902acaba6469" providerId="LiveId" clId="{9C51EA97-04D2-4827-923C-671FB215E629}" dt="2022-03-09T14:43:22.855" v="1483" actId="732"/>
          <ac:picMkLst>
            <pc:docMk/>
            <pc:sldMk cId="2405128688" sldId="269"/>
            <ac:picMk id="10" creationId="{E306145C-BC7E-4F36-A6E7-4D6819538B12}"/>
          </ac:picMkLst>
        </pc:picChg>
      </pc:sldChg>
      <pc:sldChg chg="addSp delSp modSp add mod">
        <pc:chgData name="宣翔 方" userId="e5ee902acaba6469" providerId="LiveId" clId="{9C51EA97-04D2-4827-923C-671FB215E629}" dt="2022-03-09T05:43:32.689" v="801" actId="14100"/>
        <pc:sldMkLst>
          <pc:docMk/>
          <pc:sldMk cId="221229601" sldId="270"/>
        </pc:sldMkLst>
        <pc:spChg chg="mod">
          <ac:chgData name="宣翔 方" userId="e5ee902acaba6469" providerId="LiveId" clId="{9C51EA97-04D2-4827-923C-671FB215E629}" dt="2022-03-09T03:46:36.388" v="430" actId="20577"/>
          <ac:spMkLst>
            <pc:docMk/>
            <pc:sldMk cId="221229601" sldId="270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05:42:59.349" v="789" actId="1076"/>
          <ac:spMkLst>
            <pc:docMk/>
            <pc:sldMk cId="221229601" sldId="270"/>
            <ac:spMk id="3" creationId="{27B5B940-4C16-4113-A829-06C89389AA14}"/>
          </ac:spMkLst>
        </pc:spChg>
        <pc:picChg chg="add del mod modCrop">
          <ac:chgData name="宣翔 方" userId="e5ee902acaba6469" providerId="LiveId" clId="{9C51EA97-04D2-4827-923C-671FB215E629}" dt="2022-03-09T03:50:53.528" v="500" actId="478"/>
          <ac:picMkLst>
            <pc:docMk/>
            <pc:sldMk cId="221229601" sldId="270"/>
            <ac:picMk id="6" creationId="{86A23C29-928B-4E88-ACF2-4204A4800B43}"/>
          </ac:picMkLst>
        </pc:picChg>
        <pc:picChg chg="del">
          <ac:chgData name="宣翔 方" userId="e5ee902acaba6469" providerId="LiveId" clId="{9C51EA97-04D2-4827-923C-671FB215E629}" dt="2022-03-09T03:46:37.386" v="431" actId="478"/>
          <ac:picMkLst>
            <pc:docMk/>
            <pc:sldMk cId="221229601" sldId="270"/>
            <ac:picMk id="7" creationId="{66225AD8-FCBF-44F7-A993-A4FD16EACF24}"/>
          </ac:picMkLst>
        </pc:picChg>
        <pc:picChg chg="add del mod">
          <ac:chgData name="宣翔 方" userId="e5ee902acaba6469" providerId="LiveId" clId="{9C51EA97-04D2-4827-923C-671FB215E629}" dt="2022-03-09T05:43:01.030" v="790" actId="478"/>
          <ac:picMkLst>
            <pc:docMk/>
            <pc:sldMk cId="221229601" sldId="270"/>
            <ac:picMk id="9" creationId="{B920BAD7-66C5-4261-B891-2569E0324A42}"/>
          </ac:picMkLst>
        </pc:picChg>
        <pc:picChg chg="add mod modCrop">
          <ac:chgData name="宣翔 方" userId="e5ee902acaba6469" providerId="LiveId" clId="{9C51EA97-04D2-4827-923C-671FB215E629}" dt="2022-03-09T03:53:39.065" v="587" actId="1076"/>
          <ac:picMkLst>
            <pc:docMk/>
            <pc:sldMk cId="221229601" sldId="270"/>
            <ac:picMk id="10" creationId="{6B93C750-7F9E-4142-A89A-36D1BA337FDC}"/>
          </ac:picMkLst>
        </pc:picChg>
        <pc:picChg chg="del">
          <ac:chgData name="宣翔 方" userId="e5ee902acaba6469" providerId="LiveId" clId="{9C51EA97-04D2-4827-923C-671FB215E629}" dt="2022-03-09T03:46:37.796" v="432" actId="478"/>
          <ac:picMkLst>
            <pc:docMk/>
            <pc:sldMk cId="221229601" sldId="270"/>
            <ac:picMk id="11" creationId="{A49B8919-6483-496F-9E9F-478DC638E853}"/>
          </ac:picMkLst>
        </pc:picChg>
        <pc:picChg chg="add mod modCrop">
          <ac:chgData name="宣翔 方" userId="e5ee902acaba6469" providerId="LiveId" clId="{9C51EA97-04D2-4827-923C-671FB215E629}" dt="2022-03-09T05:43:32.689" v="801" actId="14100"/>
          <ac:picMkLst>
            <pc:docMk/>
            <pc:sldMk cId="221229601" sldId="270"/>
            <ac:picMk id="13" creationId="{B1659116-FB27-49B3-B1F9-D933BCEBDD50}"/>
          </ac:picMkLst>
        </pc:picChg>
      </pc:sldChg>
      <pc:sldChg chg="addSp delSp modSp add mod">
        <pc:chgData name="宣翔 方" userId="e5ee902acaba6469" providerId="LiveId" clId="{9C51EA97-04D2-4827-923C-671FB215E629}" dt="2022-03-09T12:39:01.687" v="1150" actId="732"/>
        <pc:sldMkLst>
          <pc:docMk/>
          <pc:sldMk cId="1408507152" sldId="271"/>
        </pc:sldMkLst>
        <pc:spChg chg="mod">
          <ac:chgData name="宣翔 方" userId="e5ee902acaba6469" providerId="LiveId" clId="{9C51EA97-04D2-4827-923C-671FB215E629}" dt="2022-03-09T03:58:48.394" v="653" actId="113"/>
          <ac:spMkLst>
            <pc:docMk/>
            <pc:sldMk cId="1408507152" sldId="271"/>
            <ac:spMk id="3" creationId="{27B5B940-4C16-4113-A829-06C89389AA14}"/>
          </ac:spMkLst>
        </pc:spChg>
        <pc:picChg chg="add del mod modCrop">
          <ac:chgData name="宣翔 方" userId="e5ee902acaba6469" providerId="LiveId" clId="{9C51EA97-04D2-4827-923C-671FB215E629}" dt="2022-03-09T12:32:17.974" v="1093" actId="478"/>
          <ac:picMkLst>
            <pc:docMk/>
            <pc:sldMk cId="1408507152" sldId="271"/>
            <ac:picMk id="6" creationId="{68F4FE9D-ED8A-4C31-AECE-33C2CD2D01E7}"/>
          </ac:picMkLst>
        </pc:picChg>
        <pc:picChg chg="add del mod modCrop">
          <ac:chgData name="宣翔 方" userId="e5ee902acaba6469" providerId="LiveId" clId="{9C51EA97-04D2-4827-923C-671FB215E629}" dt="2022-03-09T12:38:17.572" v="1139" actId="478"/>
          <ac:picMkLst>
            <pc:docMk/>
            <pc:sldMk cId="1408507152" sldId="271"/>
            <ac:picMk id="8" creationId="{0897D68C-666F-4DF5-8F4E-46981B755574}"/>
          </ac:picMkLst>
        </pc:picChg>
        <pc:picChg chg="add mod modCrop">
          <ac:chgData name="宣翔 方" userId="e5ee902acaba6469" providerId="LiveId" clId="{9C51EA97-04D2-4827-923C-671FB215E629}" dt="2022-03-09T12:39:01.687" v="1150" actId="732"/>
          <ac:picMkLst>
            <pc:docMk/>
            <pc:sldMk cId="1408507152" sldId="271"/>
            <ac:picMk id="10" creationId="{10C25CD3-BFD5-4569-90CE-32FC5FDEB4F7}"/>
          </ac:picMkLst>
        </pc:picChg>
      </pc:sldChg>
      <pc:sldChg chg="addSp delSp modSp add del mod">
        <pc:chgData name="宣翔 方" userId="e5ee902acaba6469" providerId="LiveId" clId="{9C51EA97-04D2-4827-923C-671FB215E629}" dt="2022-03-09T03:52:21.399" v="548" actId="47"/>
        <pc:sldMkLst>
          <pc:docMk/>
          <pc:sldMk cId="3886470951" sldId="271"/>
        </pc:sldMkLst>
        <pc:spChg chg="mod">
          <ac:chgData name="宣翔 方" userId="e5ee902acaba6469" providerId="LiveId" clId="{9C51EA97-04D2-4827-923C-671FB215E629}" dt="2022-03-09T03:51:42.618" v="529" actId="1076"/>
          <ac:spMkLst>
            <pc:docMk/>
            <pc:sldMk cId="3886470951" sldId="271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03:52:19.760" v="547" actId="20577"/>
          <ac:spMkLst>
            <pc:docMk/>
            <pc:sldMk cId="3886470951" sldId="271"/>
            <ac:spMk id="3" creationId="{27B5B940-4C16-4113-A829-06C89389AA14}"/>
          </ac:spMkLst>
        </pc:spChg>
        <pc:picChg chg="add del mod modCrop">
          <ac:chgData name="宣翔 方" userId="e5ee902acaba6469" providerId="LiveId" clId="{9C51EA97-04D2-4827-923C-671FB215E629}" dt="2022-03-09T03:52:16.996" v="546" actId="478"/>
          <ac:picMkLst>
            <pc:docMk/>
            <pc:sldMk cId="3886470951" sldId="271"/>
            <ac:picMk id="6" creationId="{A70D3B20-C0B3-4D55-BD56-46DF918C6290}"/>
          </ac:picMkLst>
        </pc:picChg>
        <pc:picChg chg="del">
          <ac:chgData name="宣翔 方" userId="e5ee902acaba6469" providerId="LiveId" clId="{9C51EA97-04D2-4827-923C-671FB215E629}" dt="2022-03-09T03:51:40.312" v="527" actId="478"/>
          <ac:picMkLst>
            <pc:docMk/>
            <pc:sldMk cId="3886470951" sldId="271"/>
            <ac:picMk id="9" creationId="{B920BAD7-66C5-4261-B891-2569E0324A42}"/>
          </ac:picMkLst>
        </pc:picChg>
      </pc:sldChg>
      <pc:sldChg chg="addSp modSp add mod">
        <pc:chgData name="宣翔 方" userId="e5ee902acaba6469" providerId="LiveId" clId="{9C51EA97-04D2-4827-923C-671FB215E629}" dt="2022-03-09T14:34:13.099" v="1288" actId="1076"/>
        <pc:sldMkLst>
          <pc:docMk/>
          <pc:sldMk cId="1197237765" sldId="272"/>
        </pc:sldMkLst>
        <pc:spChg chg="mod">
          <ac:chgData name="宣翔 方" userId="e5ee902acaba6469" providerId="LiveId" clId="{9C51EA97-04D2-4827-923C-671FB215E629}" dt="2022-03-09T12:43:30.349" v="1207" actId="20577"/>
          <ac:spMkLst>
            <pc:docMk/>
            <pc:sldMk cId="1197237765" sldId="272"/>
            <ac:spMk id="2" creationId="{77B761A6-E141-4D75-AD11-70DA23436900}"/>
          </ac:spMkLst>
        </pc:spChg>
        <pc:spChg chg="mod">
          <ac:chgData name="宣翔 方" userId="e5ee902acaba6469" providerId="LiveId" clId="{9C51EA97-04D2-4827-923C-671FB215E629}" dt="2022-03-09T12:40:58.022" v="1170" actId="20577"/>
          <ac:spMkLst>
            <pc:docMk/>
            <pc:sldMk cId="1197237765" sldId="272"/>
            <ac:spMk id="3" creationId="{27B5B940-4C16-4113-A829-06C89389AA14}"/>
          </ac:spMkLst>
        </pc:spChg>
        <pc:picChg chg="add mod modCrop">
          <ac:chgData name="宣翔 方" userId="e5ee902acaba6469" providerId="LiveId" clId="{9C51EA97-04D2-4827-923C-671FB215E629}" dt="2022-03-09T14:34:13.099" v="1288" actId="1076"/>
          <ac:picMkLst>
            <pc:docMk/>
            <pc:sldMk cId="1197237765" sldId="272"/>
            <ac:picMk id="6" creationId="{88071EE5-482E-4F60-AD01-5AE3C223E333}"/>
          </ac:picMkLst>
        </pc:picChg>
      </pc:sldChg>
      <pc:sldChg chg="addSp delSp modSp add mod">
        <pc:chgData name="宣翔 方" userId="e5ee902acaba6469" providerId="LiveId" clId="{9C51EA97-04D2-4827-923C-671FB215E629}" dt="2022-03-09T12:50:09.455" v="1273" actId="14100"/>
        <pc:sldMkLst>
          <pc:docMk/>
          <pc:sldMk cId="1614034921" sldId="273"/>
        </pc:sldMkLst>
        <pc:spChg chg="del mod">
          <ac:chgData name="宣翔 方" userId="e5ee902acaba6469" providerId="LiveId" clId="{9C51EA97-04D2-4827-923C-671FB215E629}" dt="2022-03-09T12:45:56.249" v="1240" actId="478"/>
          <ac:spMkLst>
            <pc:docMk/>
            <pc:sldMk cId="1614034921" sldId="273"/>
            <ac:spMk id="2" creationId="{77B761A6-E141-4D75-AD11-70DA23436900}"/>
          </ac:spMkLst>
        </pc:spChg>
        <pc:picChg chg="del">
          <ac:chgData name="宣翔 方" userId="e5ee902acaba6469" providerId="LiveId" clId="{9C51EA97-04D2-4827-923C-671FB215E629}" dt="2022-03-09T12:45:08.788" v="1222" actId="478"/>
          <ac:picMkLst>
            <pc:docMk/>
            <pc:sldMk cId="1614034921" sldId="273"/>
            <ac:picMk id="6" creationId="{88071EE5-482E-4F60-AD01-5AE3C223E333}"/>
          </ac:picMkLst>
        </pc:picChg>
        <pc:picChg chg="add del mod modCrop">
          <ac:chgData name="宣翔 方" userId="e5ee902acaba6469" providerId="LiveId" clId="{9C51EA97-04D2-4827-923C-671FB215E629}" dt="2022-03-09T12:45:33.354" v="1231" actId="478"/>
          <ac:picMkLst>
            <pc:docMk/>
            <pc:sldMk cId="1614034921" sldId="273"/>
            <ac:picMk id="7" creationId="{A7E0FF67-5DC3-44F2-9BF6-52E0D303C820}"/>
          </ac:picMkLst>
        </pc:picChg>
        <pc:picChg chg="add mod modCrop">
          <ac:chgData name="宣翔 方" userId="e5ee902acaba6469" providerId="LiveId" clId="{9C51EA97-04D2-4827-923C-671FB215E629}" dt="2022-03-09T12:50:09.455" v="1273" actId="14100"/>
          <ac:picMkLst>
            <pc:docMk/>
            <pc:sldMk cId="1614034921" sldId="273"/>
            <ac:picMk id="9" creationId="{279B9474-8ED9-4E01-B3B7-EC2D00A5FD15}"/>
          </ac:picMkLst>
        </pc:picChg>
      </pc:sldChg>
      <pc:sldChg chg="addSp delSp modSp add mod">
        <pc:chgData name="宣翔 方" userId="e5ee902acaba6469" providerId="LiveId" clId="{9C51EA97-04D2-4827-923C-671FB215E629}" dt="2022-03-09T12:48:30.943" v="1267" actId="1076"/>
        <pc:sldMkLst>
          <pc:docMk/>
          <pc:sldMk cId="351478983" sldId="274"/>
        </pc:sldMkLst>
        <pc:picChg chg="add mod modCrop">
          <ac:chgData name="宣翔 方" userId="e5ee902acaba6469" providerId="LiveId" clId="{9C51EA97-04D2-4827-923C-671FB215E629}" dt="2022-03-09T12:48:30.943" v="1267" actId="1076"/>
          <ac:picMkLst>
            <pc:docMk/>
            <pc:sldMk cId="351478983" sldId="274"/>
            <ac:picMk id="4" creationId="{DFBA8783-E921-4FF2-BD3F-35C1F906AB34}"/>
          </ac:picMkLst>
        </pc:picChg>
        <pc:picChg chg="del">
          <ac:chgData name="宣翔 方" userId="e5ee902acaba6469" providerId="LiveId" clId="{9C51EA97-04D2-4827-923C-671FB215E629}" dt="2022-03-09T12:46:52.488" v="1257" actId="478"/>
          <ac:picMkLst>
            <pc:docMk/>
            <pc:sldMk cId="351478983" sldId="274"/>
            <ac:picMk id="9" creationId="{279B9474-8ED9-4E01-B3B7-EC2D00A5FD15}"/>
          </ac:picMkLst>
        </pc:picChg>
      </pc:sldChg>
    </pc:docChg>
  </pc:docChgLst>
</pc:chgInfo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9A806-47B9-4E5B-8313-DE6D82E6BA63}" type="datetimeFigureOut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D6119B-1FB9-489C-8728-254FF67CC7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6785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932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596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063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577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3916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4384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3625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D6119B-1FB9-489C-8728-254FF67CC75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2400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847234-558D-4950-BFFE-DC9621A52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49CB6BC-3E5A-4431-86F0-5F2B873C1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087492-F9FE-4B92-ADCE-C1DE3480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6623-B88B-4E43-970B-98426DF156C5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A875A6-DBBD-49EE-B0D5-ABF35A207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7BFCAC-C231-4F30-BAE1-18D66ACC2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7037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E80280-32BB-4DD7-8BF8-1D1C6286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99B5E75-E6A0-4D21-B364-4A29E1C9C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C26F44-33EA-42BF-AAAD-08CF1DA8B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64B65-BC3B-4DBF-8332-5C7E3B34DCD1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C6AA40-4FA1-4416-9444-DF2D50132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DE090A-6446-4099-A494-9D7FCDB30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0348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DE819FC-93A6-4629-940E-6B0E82141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B3EA90F-6F2A-4811-8517-72DBC4542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A0E725-C0CF-44A6-87FC-DB0EB2A8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10A5E-1B35-4061-A52B-0A1A5EE1966C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FA6B2D-9476-454A-A600-7E5BB0DC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67C34A-AE4A-4F5E-AC5C-068FB514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260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8066DC-2F60-4299-A9BF-2A515319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A7F916-389F-4AD0-BC0B-38D89EEEC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271754-2FDB-4C1E-9DF1-38AC0B2C9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0E2E1-AB93-4511-8747-C3123AB49481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AA2044-ACFB-4FF9-837C-0FE3E3AEB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BE1625-7119-4883-9674-ADB894D56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4470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CBD40C-718A-46CA-860C-C97895A0E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BAE9DB3-7188-460C-B228-E24624AE7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C43285-40F8-4F6E-BA30-542DC92B3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6B444-52EC-49E3-BFD3-48E0BD5A45CE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EF75F6-4913-429A-8043-741719810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7F717A-CBB5-4011-AC6A-F14155FC9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5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9B9A85-3967-4FE9-9052-C41857D33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983F0F-FD9D-4F00-A447-1213C426F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94D5718-A712-4977-9998-47278E5115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1331336-1A71-480D-BC4C-62E53A2AE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4B52-C5AE-40EB-8BBC-91AFFC9E0AC4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289DB0-A231-4F73-8F55-06972C618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A07D99B-CB70-47AC-9183-268937BE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4175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5B3474-A481-410C-9C9F-63BAF9D18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656CF0-01FE-4416-9561-3D6889473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31B2DD5-2235-4F5E-9D22-473E2EABD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E995BFF-04FD-4757-8EF2-7EC06852F9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7D01512-2502-412C-9EDA-25B5366227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DECAFE1-043A-4C25-938F-BDFE316D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86661-F780-485F-96DA-A68953DA3626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C06339F-0711-42FA-B0CC-6A16106B9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8D917ED-C1D3-4A73-9DA0-E4B3E5425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6773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61DFE7-D542-4873-87E8-CD7C4B4D0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496BEE7-847A-4D3D-9FD8-4A072E2A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89AE4-959D-4D75-BA8F-DC41468B268E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0C0CA7A-2D4A-44CE-964A-39D3CF37B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BF52A89-7F06-4700-BD94-5C94136DF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99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AF1CD3A-C5C3-4E00-BA8C-9B5CB2772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87FBD-1D65-44DE-873E-082A490EDA4E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A2B4527-AB58-45DA-BC00-D4C215B4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2AD793-D780-4BEE-9BF7-3659EAAE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65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5973AF-5E76-40F8-8B2E-94A09A32E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85180F-34ED-4FFE-8AD0-E9E010073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964880A-5A64-4D00-A303-8B82D2AE5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8D3E8B0-5961-4BD3-A45A-8852FABA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5B0F-DE99-4055-965A-3FAEC8E5E6FC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6F71B54-3C0D-4367-AEEA-4D4E776F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3509A8-115A-400E-8203-CDE621D51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8020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1FBA23-3070-484D-9AF5-8B12B9895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5711DB2-78FC-4FD9-9CCE-EF863DE38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960996A-8174-4111-B23B-735D00C7E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B54F4C-F7F7-45CA-A8D9-5DF9CD080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10F89-6769-4797-9D16-DD59360D681E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55B8999-31F1-42AD-8AF9-D4FFFF7D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AC9B7C-AEED-499B-AFF4-0AD6AA91D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8432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98006FD-8EED-4B6C-8FD3-D365DF4B3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FDAEC9-DABB-40E2-B30F-F5099DCE7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F3F18B-0F39-4373-8C52-41CA6DB564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745D6-F3C1-4B71-80FB-6395F9FAD78D}" type="datetime1">
              <a:rPr lang="zh-TW" altLang="en-US" smtClean="0"/>
              <a:t>2022/3/28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1101BE-C858-4919-9B2B-631F770DD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TW"/>
              <a:t>s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3569527-1A39-4C1A-86AA-2CA9D1BC5A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10444-8BB4-4CF4-A772-D3DEE435B7E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077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3BF958-6351-4693-B883-DD2508EC9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OFDM Simulation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838107E-90F0-4535-A34D-64C2959CC4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方宣翔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41F8E80-B74E-4059-BA6F-6C897722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</a:t>
            </a:fld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07768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262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Modulation and demodulation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10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0903" t="30270" r="61258" b="35161"/>
          <a:stretch/>
        </p:blipFill>
        <p:spPr>
          <a:xfrm>
            <a:off x="557890" y="1824831"/>
            <a:ext cx="10718272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17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262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11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0753" t="39033" r="68057" b="35893"/>
          <a:stretch/>
        </p:blipFill>
        <p:spPr>
          <a:xfrm>
            <a:off x="822385" y="2196777"/>
            <a:ext cx="9936352" cy="330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05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262"/>
            <a:ext cx="10515600" cy="1325563"/>
          </a:xfrm>
        </p:spPr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BER curve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12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0994" t="29570" r="71345" b="36882"/>
          <a:stretch/>
        </p:blipFill>
        <p:spPr>
          <a:xfrm>
            <a:off x="1164289" y="1520824"/>
            <a:ext cx="8456814" cy="451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7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13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56" y="109537"/>
            <a:ext cx="8574328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38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262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 curve of each channel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14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0914" t="46487" r="68763" b="25699"/>
          <a:stretch/>
        </p:blipFill>
        <p:spPr>
          <a:xfrm>
            <a:off x="704849" y="1752869"/>
            <a:ext cx="10098833" cy="388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60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15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74" y="410538"/>
            <a:ext cx="8059725" cy="604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51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3BF958-6351-4693-B883-DD2508EC9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Handwriting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41F8E80-B74E-4059-BA6F-6C897722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2</a:t>
            </a:fld>
            <a:endParaRPr lang="zh-TW" altLang="en-US" sz="1800" dirty="0"/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B838107E-90F0-4535-A34D-64C2959CC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AWGN channel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50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57446" t="19534" r="7932" b="8208"/>
          <a:stretch/>
        </p:blipFill>
        <p:spPr>
          <a:xfrm>
            <a:off x="779205" y="495689"/>
            <a:ext cx="10295195" cy="604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7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54865" t="24408" r="8038" b="17383"/>
          <a:stretch/>
        </p:blipFill>
        <p:spPr>
          <a:xfrm>
            <a:off x="546627" y="974929"/>
            <a:ext cx="11061173" cy="488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27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55269" t="39892" r="8198" b="11935"/>
          <a:stretch/>
        </p:blipFill>
        <p:spPr>
          <a:xfrm>
            <a:off x="498987" y="1451078"/>
            <a:ext cx="10638913" cy="394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28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3BF958-6351-4693-B883-DD2508EC9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41F8E80-B74E-4059-BA6F-6C897722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6</a:t>
            </a:fld>
            <a:endParaRPr lang="zh-TW" altLang="en-US" sz="1800" dirty="0"/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B838107E-90F0-4535-A34D-64C2959CC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AWGN channel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1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Assumption on OFDM system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bits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5*10^5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+-1.</a:t>
            </a:r>
          </a:p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FFT size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7</a:t>
            </a:fld>
            <a:endParaRPr lang="zh-TW" altLang="en-US" sz="1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0874" t="19894" r="74126" b="63272"/>
          <a:stretch/>
        </p:blipFill>
        <p:spPr>
          <a:xfrm>
            <a:off x="4157932" y="3838541"/>
            <a:ext cx="6918383" cy="21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1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AWGN channel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27B5B940-4C16-4113-A829-06C89389AA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43719"/>
                <a:ext cx="11114314" cy="5080736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2400" dirty="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Matlab code:</a:t>
                </a:r>
              </a:p>
              <a:p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altLang="zh-TW" sz="2400" b="1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r>
                      <a:rPr lang="en-US" altLang="zh-TW" sz="2400" b="1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 </m:t>
                    </m:r>
                  </m:oMath>
                </a14:m>
                <a:endParaRPr lang="en-US" altLang="zh-TW" sz="2400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</a:pPr>
                <a:r>
                  <a:rPr lang="en-US" altLang="zh-TW" sz="2400" dirty="0">
                    <a:solidFill>
                      <a:srgbClr val="000000"/>
                    </a:solidFill>
                  </a:rPr>
                  <a:t>  </a:t>
                </a:r>
              </a:p>
              <a:p>
                <a:pPr marL="0" indent="0">
                  <a:buNone/>
                </a:pPr>
                <a:endParaRPr lang="en-US" altLang="zh-TW" sz="2200" b="0" i="0" u="none" strike="noStrike" baseline="0" dirty="0">
                  <a:solidFill>
                    <a:srgbClr val="000000"/>
                  </a:solidFill>
                  <a:latin typeface="Courier New" panose="02070309020205020404" pitchFamily="49" charset="0"/>
                </a:endParaRPr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sz="2400" dirty="0"/>
              </a:p>
              <a:p>
                <a:endParaRPr lang="en-US" altLang="zh-TW" dirty="0"/>
              </a:p>
              <a:p>
                <a:pPr marL="0" indent="0">
                  <a:buNone/>
                </a:pPr>
                <a:endParaRPr lang="en-US" altLang="zh-TW" dirty="0"/>
              </a:p>
              <a:p>
                <a:endParaRPr lang="en-US" altLang="zh-TW" dirty="0"/>
              </a:p>
              <a:p>
                <a:endParaRPr lang="en-US" altLang="zh-TW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27B5B940-4C16-4113-A829-06C89389AA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43719"/>
                <a:ext cx="11114314" cy="5080736"/>
              </a:xfrm>
              <a:blipFill>
                <a:blip r:embed="rId3"/>
                <a:stretch>
                  <a:fillRect l="-768" t="-16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8</a:t>
            </a:fld>
            <a:endParaRPr lang="zh-TW" altLang="en-US" sz="18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6B93C750-7F9E-4142-A89A-36D1BA337F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21" t="46508" b="15079"/>
          <a:stretch/>
        </p:blipFill>
        <p:spPr>
          <a:xfrm>
            <a:off x="2065485" y="4085120"/>
            <a:ext cx="8716656" cy="250526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5"/>
          <a:srcRect l="11072" t="33353" r="71428" b="52309"/>
          <a:stretch/>
        </p:blipFill>
        <p:spPr>
          <a:xfrm>
            <a:off x="2065485" y="2070606"/>
            <a:ext cx="7628847" cy="175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761A6-E141-4D75-AD11-70DA23436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262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B5B940-4C16-4113-A829-06C89389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351338"/>
          </a:xfrm>
        </p:spPr>
        <p:txBody>
          <a:bodyPr/>
          <a:lstStyle/>
          <a:p>
            <a:endParaRPr lang="en-US" altLang="zh-TW" sz="2400" b="1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4DCDC7-DE5C-46D2-9C22-A527CC59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10444-8BB4-4CF4-A772-D3DEE435B7EA}" type="slidenum">
              <a:rPr lang="zh-TW" altLang="en-US" sz="1800" smtClean="0"/>
              <a:t>9</a:t>
            </a:fld>
            <a:endParaRPr lang="zh-TW" altLang="en-US" sz="1800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E9439BD-5C72-44A0-A15B-3B0CC6E8940D}"/>
              </a:ext>
            </a:extLst>
          </p:cNvPr>
          <p:cNvSpPr txBox="1">
            <a:spLocks/>
          </p:cNvSpPr>
          <p:nvPr/>
        </p:nvSpPr>
        <p:spPr>
          <a:xfrm>
            <a:off x="838200" y="1458176"/>
            <a:ext cx="11114314" cy="508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Assumption on SNR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1:25 (Linear scale) </a:t>
            </a:r>
            <a:endParaRPr lang="en-US" altLang="zh-TW" sz="2400" b="0" i="1" dirty="0">
              <a:solidFill>
                <a:srgbClr val="000000"/>
              </a:solidFill>
              <a:latin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TW" sz="2400" b="0" i="1" dirty="0">
              <a:solidFill>
                <a:srgbClr val="000000"/>
              </a:solidFill>
              <a:latin typeface="Cambria Math" panose="02040503050406030204" pitchFamily="18" charset="0"/>
            </a:endParaRPr>
          </a:p>
          <a:p>
            <a:r>
              <a:rPr lang="en-US" altLang="zh-TW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altLang="zh-TW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code: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2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  <a:p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0914" t="30861" r="68924" b="54972"/>
          <a:stretch/>
        </p:blipFill>
        <p:spPr>
          <a:xfrm>
            <a:off x="1188780" y="3276599"/>
            <a:ext cx="8723725" cy="172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42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2364</TotalTime>
  <Words>90</Words>
  <Application>Microsoft Office PowerPoint</Application>
  <PresentationFormat>寬螢幕</PresentationFormat>
  <Paragraphs>155</Paragraphs>
  <Slides>15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新細明體</vt:lpstr>
      <vt:lpstr>Arial</vt:lpstr>
      <vt:lpstr>Calibri</vt:lpstr>
      <vt:lpstr>Calibri Light</vt:lpstr>
      <vt:lpstr>Cambria Math</vt:lpstr>
      <vt:lpstr>Courier New</vt:lpstr>
      <vt:lpstr>Times New Roman</vt:lpstr>
      <vt:lpstr>Office 佈景主題</vt:lpstr>
      <vt:lpstr>OFDM Simulation</vt:lpstr>
      <vt:lpstr>Handwriting report</vt:lpstr>
      <vt:lpstr>PowerPoint 簡報</vt:lpstr>
      <vt:lpstr>PowerPoint 簡報</vt:lpstr>
      <vt:lpstr>PowerPoint 簡報</vt:lpstr>
      <vt:lpstr>Simulation result</vt:lpstr>
      <vt:lpstr>Assumption on OFDM system</vt:lpstr>
      <vt:lpstr>AWGN channel</vt:lpstr>
      <vt:lpstr>SNR</vt:lpstr>
      <vt:lpstr>Modulation and demodulation</vt:lpstr>
      <vt:lpstr>Detection</vt:lpstr>
      <vt:lpstr>Average BER curve</vt:lpstr>
      <vt:lpstr>PowerPoint 簡報</vt:lpstr>
      <vt:lpstr>BER curve of each channel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OFDM Simulation</dc:title>
  <dc:creator>宣翔 方</dc:creator>
  <cp:lastModifiedBy>ryan</cp:lastModifiedBy>
  <cp:revision>31</cp:revision>
  <dcterms:created xsi:type="dcterms:W3CDTF">2022-03-05T15:58:45Z</dcterms:created>
  <dcterms:modified xsi:type="dcterms:W3CDTF">2022-03-28T09:53:30Z</dcterms:modified>
</cp:coreProperties>
</file>

<file path=docProps/thumbnail.jpeg>
</file>